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ew_Mexico" TargetMode="External"/><Relationship Id="rId2" Type="http://schemas.openxmlformats.org/officeDocument/2006/relationships/hyperlink" Target="https://en.wikipedia.org/wiki/Isleta_Puebl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Albuquerque" TargetMode="External"/><Relationship Id="rId4" Type="http://schemas.openxmlformats.org/officeDocument/2006/relationships/hyperlink" Target="https://en.wikipedia.org/wiki/United_State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84CC6-5A43-4EF2-ADB0-9C78ECD347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 YEH SHURE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C5944D-26B4-4B8C-A0C2-2A073E0753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YAQZAAN 6B2</a:t>
            </a:r>
          </a:p>
        </p:txBody>
      </p:sp>
    </p:spTree>
    <p:extLst>
      <p:ext uri="{BB962C8B-B14F-4D97-AF65-F5344CB8AC3E}">
        <p14:creationId xmlns:p14="http://schemas.microsoft.com/office/powerpoint/2010/main" val="4076165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9B1E-22EE-42D1-8255-138F7068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EFD91-9AEF-4F3F-9A74-5E0BE83AC4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Louise Abeita </a:t>
            </a:r>
            <a:r>
              <a:rPr lang="en-US" dirty="0" err="1"/>
              <a:t>Chewiwi</a:t>
            </a:r>
            <a:r>
              <a:rPr lang="en-US" dirty="0"/>
              <a:t> is a Native American writer, </a:t>
            </a:r>
            <a:r>
              <a:rPr lang="en-US" b="1" dirty="0"/>
              <a:t>poet</a:t>
            </a:r>
            <a:r>
              <a:rPr lang="en-US" dirty="0"/>
              <a:t> and teacher. She was born in Isleta Pueblo, New Mexico in 1926. ... </a:t>
            </a:r>
            <a:r>
              <a:rPr lang="en-US" dirty="0" err="1"/>
              <a:t>Chewiwi</a:t>
            </a:r>
            <a:r>
              <a:rPr lang="en-US" dirty="0"/>
              <a:t> – also known as </a:t>
            </a:r>
            <a:r>
              <a:rPr lang="en-US" b="1" dirty="0"/>
              <a:t>E</a:t>
            </a:r>
            <a:r>
              <a:rPr lang="en-US" dirty="0"/>
              <a:t>-</a:t>
            </a:r>
            <a:r>
              <a:rPr lang="en-US" b="1" dirty="0" err="1"/>
              <a:t>Yeh</a:t>
            </a:r>
            <a:r>
              <a:rPr lang="en-US" dirty="0"/>
              <a:t>-</a:t>
            </a:r>
            <a:r>
              <a:rPr lang="en-US" b="1" dirty="0"/>
              <a:t>Shure</a:t>
            </a:r>
            <a:r>
              <a:rPr lang="en-US" dirty="0"/>
              <a:t> (Blue Corn) had a long career in teaching and remains active in the Native American education system long after her retirement.</a:t>
            </a:r>
          </a:p>
          <a:p>
            <a:pPr marL="0" indent="0">
              <a:buNone/>
            </a:pPr>
            <a:r>
              <a:rPr lang="en-US" dirty="0" err="1"/>
              <a:t>Born:September</a:t>
            </a:r>
            <a:r>
              <a:rPr lang="en-US" dirty="0"/>
              <a:t> 9, 1926</a:t>
            </a:r>
            <a:br>
              <a:rPr lang="en-US" dirty="0"/>
            </a:br>
            <a:r>
              <a:rPr lang="en-US" dirty="0">
                <a:hlinkClick r:id="rId2" tooltip="Isleta Pueblo"/>
              </a:rPr>
              <a:t>Isleta Pueblo</a:t>
            </a:r>
            <a:r>
              <a:rPr lang="en-US" dirty="0"/>
              <a:t>, </a:t>
            </a:r>
            <a:r>
              <a:rPr lang="en-US" dirty="0">
                <a:hlinkClick r:id="rId3" tooltip="New Mexico"/>
              </a:rPr>
              <a:t>New Mexico</a:t>
            </a:r>
            <a:r>
              <a:rPr lang="en-US" dirty="0"/>
              <a:t>, </a:t>
            </a:r>
            <a:r>
              <a:rPr lang="en-US" dirty="0">
                <a:hlinkClick r:id="rId4" tooltip="United States"/>
              </a:rPr>
              <a:t>United States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Died:July</a:t>
            </a:r>
            <a:r>
              <a:rPr lang="en-US" dirty="0"/>
              <a:t> 21, 2014 (aged 87)</a:t>
            </a:r>
            <a:br>
              <a:rPr lang="en-US" dirty="0"/>
            </a:br>
            <a:r>
              <a:rPr lang="en-US" dirty="0">
                <a:hlinkClick r:id="rId5" tooltip="Albuquerque"/>
              </a:rPr>
              <a:t>Albuquerque</a:t>
            </a:r>
            <a:r>
              <a:rPr lang="en-US" dirty="0"/>
              <a:t>, </a:t>
            </a:r>
            <a:r>
              <a:rPr lang="en-US" dirty="0">
                <a:hlinkClick r:id="rId3" tooltip="New Mexico"/>
              </a:rPr>
              <a:t>New Mexico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41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4DB0C-00F9-462C-AAE5-1E05EE1D5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DFF3A-67B2-4A5C-9C0A-95A65C087D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16946"/>
            <a:ext cx="10363826" cy="476336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6400" dirty="0"/>
              <a:t>Beauty is seen </a:t>
            </a:r>
            <a:br>
              <a:rPr lang="en-US" sz="6400" dirty="0"/>
            </a:br>
            <a:r>
              <a:rPr lang="en-US" sz="6400" dirty="0"/>
              <a:t>In the sunlight, </a:t>
            </a:r>
            <a:br>
              <a:rPr lang="en-US" sz="6400" dirty="0"/>
            </a:br>
            <a:r>
              <a:rPr lang="en-US" sz="6400" dirty="0"/>
              <a:t>The trees, the birds, </a:t>
            </a:r>
            <a:br>
              <a:rPr lang="en-US" sz="6400" dirty="0"/>
            </a:br>
            <a:r>
              <a:rPr lang="en-US" sz="6400" dirty="0"/>
              <a:t>Corn growing and people working </a:t>
            </a:r>
            <a:br>
              <a:rPr lang="en-US" sz="6400" dirty="0"/>
            </a:br>
            <a:r>
              <a:rPr lang="en-US" sz="6400" dirty="0"/>
              <a:t>Or dancing for their harvest. </a:t>
            </a:r>
            <a:br>
              <a:rPr lang="en-US" sz="6400" dirty="0"/>
            </a:br>
            <a:br>
              <a:rPr lang="en-US" sz="6400" dirty="0"/>
            </a:br>
            <a:r>
              <a:rPr lang="en-US" sz="6400" dirty="0"/>
              <a:t>Beauty is heard </a:t>
            </a:r>
            <a:br>
              <a:rPr lang="en-US" sz="6400" dirty="0"/>
            </a:br>
            <a:r>
              <a:rPr lang="en-US" sz="6400" dirty="0"/>
              <a:t>In the night, </a:t>
            </a:r>
            <a:br>
              <a:rPr lang="en-US" sz="6400" dirty="0"/>
            </a:br>
            <a:r>
              <a:rPr lang="en-US" sz="6400" dirty="0"/>
              <a:t>Wind sighing, rain falling, </a:t>
            </a:r>
            <a:br>
              <a:rPr lang="en-US" sz="6400" dirty="0"/>
            </a:br>
            <a:r>
              <a:rPr lang="en-US" sz="6400" dirty="0"/>
              <a:t>Or a singer chanting </a:t>
            </a:r>
            <a:br>
              <a:rPr lang="en-US" sz="6400" dirty="0"/>
            </a:br>
            <a:r>
              <a:rPr lang="en-US" sz="6400" dirty="0"/>
              <a:t>Anything in earnest. </a:t>
            </a:r>
            <a:br>
              <a:rPr lang="en-US" sz="6400" dirty="0"/>
            </a:br>
            <a:br>
              <a:rPr lang="en-US" sz="6400" dirty="0"/>
            </a:br>
            <a:r>
              <a:rPr lang="en-US" sz="6400" dirty="0"/>
              <a:t>Beauty is in yourself. </a:t>
            </a:r>
            <a:br>
              <a:rPr lang="en-US" sz="6400" dirty="0"/>
            </a:br>
            <a:r>
              <a:rPr lang="en-US" sz="6400" dirty="0"/>
              <a:t>Good deeds, happy thoughts </a:t>
            </a:r>
            <a:br>
              <a:rPr lang="en-US" sz="6400" dirty="0"/>
            </a:br>
            <a:r>
              <a:rPr lang="en-US" sz="6400" dirty="0"/>
              <a:t>That repeat themselves </a:t>
            </a:r>
            <a:br>
              <a:rPr lang="en-US" sz="6400" dirty="0"/>
            </a:br>
            <a:r>
              <a:rPr lang="en-US" sz="6400" dirty="0"/>
              <a:t>In your dreams, </a:t>
            </a:r>
            <a:br>
              <a:rPr lang="en-US" sz="6400" dirty="0"/>
            </a:br>
            <a:r>
              <a:rPr lang="en-US" sz="6400" dirty="0"/>
              <a:t>In your work, </a:t>
            </a:r>
            <a:br>
              <a:rPr lang="en-US" sz="6400" dirty="0"/>
            </a:br>
            <a:r>
              <a:rPr lang="en-US" sz="6400" dirty="0"/>
              <a:t>And even in your rest.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4400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4404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26</TotalTime>
  <Words>19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Tw Cen MT</vt:lpstr>
      <vt:lpstr>Wingdings</vt:lpstr>
      <vt:lpstr>Droplet</vt:lpstr>
      <vt:lpstr>E YEH SHURE</vt:lpstr>
      <vt:lpstr>facts</vt:lpstr>
      <vt:lpstr>poem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YEH SHURE</dc:title>
  <dc:creator>Suhail Ashraf</dc:creator>
  <cp:lastModifiedBy>Suhail Ashraf</cp:lastModifiedBy>
  <cp:revision>3</cp:revision>
  <dcterms:created xsi:type="dcterms:W3CDTF">2019-06-18T19:20:01Z</dcterms:created>
  <dcterms:modified xsi:type="dcterms:W3CDTF">2019-06-18T19:46:57Z</dcterms:modified>
</cp:coreProperties>
</file>